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14" r:id="rId2"/>
    <p:sldMasterId id="2147483883" r:id="rId3"/>
    <p:sldMasterId id="2147483895" r:id="rId4"/>
  </p:sldMasterIdLst>
  <p:notesMasterIdLst>
    <p:notesMasterId r:id="rId12"/>
  </p:notesMasterIdLst>
  <p:sldIdLst>
    <p:sldId id="256" r:id="rId5"/>
    <p:sldId id="301" r:id="rId6"/>
    <p:sldId id="310" r:id="rId7"/>
    <p:sldId id="302" r:id="rId8"/>
    <p:sldId id="309" r:id="rId9"/>
    <p:sldId id="257" r:id="rId10"/>
    <p:sldId id="31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EFA6AA-3F1E-4F47-BA83-A118B71BCC7B}" v="513" dt="2026-02-04T12:51:29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ode Marki" userId="991a9926f6864d83" providerId="LiveId" clId="{A04C3796-B1E6-4629-B0C7-DB816ECB1067}"/>
    <pc:docChg chg="undo custSel addSld delSld modSld sldOrd">
      <pc:chgData name="Frode Marki" userId="991a9926f6864d83" providerId="LiveId" clId="{A04C3796-B1E6-4629-B0C7-DB816ECB1067}" dt="2026-02-09T12:57:18.392" v="955" actId="1076"/>
      <pc:docMkLst>
        <pc:docMk/>
      </pc:docMkLst>
      <pc:sldChg chg="modSp mod">
        <pc:chgData name="Frode Marki" userId="991a9926f6864d83" providerId="LiveId" clId="{A04C3796-B1E6-4629-B0C7-DB816ECB1067}" dt="2026-02-05T12:12:08.164" v="952" actId="20577"/>
        <pc:sldMkLst>
          <pc:docMk/>
          <pc:sldMk cId="2212612977" sldId="256"/>
        </pc:sldMkLst>
        <pc:spChg chg="mod">
          <ac:chgData name="Frode Marki" userId="991a9926f6864d83" providerId="LiveId" clId="{A04C3796-B1E6-4629-B0C7-DB816ECB1067}" dt="2026-01-28T10:53:50.038" v="5" actId="20577"/>
          <ac:spMkLst>
            <pc:docMk/>
            <pc:sldMk cId="2212612977" sldId="256"/>
            <ac:spMk id="2" creationId="{A0538B12-45BB-5C89-5B85-3B22D0EB6229}"/>
          </ac:spMkLst>
        </pc:spChg>
        <pc:spChg chg="mod">
          <ac:chgData name="Frode Marki" userId="991a9926f6864d83" providerId="LiveId" clId="{A04C3796-B1E6-4629-B0C7-DB816ECB1067}" dt="2026-02-05T12:12:08.164" v="952" actId="20577"/>
          <ac:spMkLst>
            <pc:docMk/>
            <pc:sldMk cId="2212612977" sldId="256"/>
            <ac:spMk id="6" creationId="{1C31F59D-A924-ABEE-F691-E4BAE07668EA}"/>
          </ac:spMkLst>
        </pc:spChg>
      </pc:sldChg>
      <pc:sldChg chg="addSp delSp modSp mod setBg addAnim delDesignElem">
        <pc:chgData name="Frode Marki" userId="991a9926f6864d83" providerId="LiveId" clId="{A04C3796-B1E6-4629-B0C7-DB816ECB1067}" dt="2026-02-02T11:05:54.348" v="613" actId="20577"/>
        <pc:sldMkLst>
          <pc:docMk/>
          <pc:sldMk cId="1003627772" sldId="257"/>
        </pc:sldMkLst>
        <pc:spChg chg="mod">
          <ac:chgData name="Frode Marki" userId="991a9926f6864d83" providerId="LiveId" clId="{A04C3796-B1E6-4629-B0C7-DB816ECB1067}" dt="2026-02-02T11:05:44.110" v="610" actId="14100"/>
          <ac:spMkLst>
            <pc:docMk/>
            <pc:sldMk cId="1003627772" sldId="257"/>
            <ac:spMk id="2" creationId="{BDD29773-2BB4-9ADC-57D7-7E36E68DAD46}"/>
          </ac:spMkLst>
        </pc:spChg>
        <pc:spChg chg="add mod">
          <ac:chgData name="Frode Marki" userId="991a9926f6864d83" providerId="LiveId" clId="{A04C3796-B1E6-4629-B0C7-DB816ECB1067}" dt="2026-02-02T11:05:54.348" v="613" actId="20577"/>
          <ac:spMkLst>
            <pc:docMk/>
            <pc:sldMk cId="1003627772" sldId="257"/>
            <ac:spMk id="3" creationId="{1D5637D8-938A-647F-9AF6-E63B012D0046}"/>
          </ac:spMkLst>
        </pc:spChg>
        <pc:spChg chg="add">
          <ac:chgData name="Frode Marki" userId="991a9926f6864d83" providerId="LiveId" clId="{A04C3796-B1E6-4629-B0C7-DB816ECB1067}" dt="2026-01-28T12:06:52.635" v="389" actId="26606"/>
          <ac:spMkLst>
            <pc:docMk/>
            <pc:sldMk cId="1003627772" sldId="257"/>
            <ac:spMk id="15" creationId="{9A6AC0FC-762D-4AAC-A1AB-74B69D850729}"/>
          </ac:spMkLst>
        </pc:spChg>
        <pc:spChg chg="add">
          <ac:chgData name="Frode Marki" userId="991a9926f6864d83" providerId="LiveId" clId="{A04C3796-B1E6-4629-B0C7-DB816ECB1067}" dt="2026-01-28T12:06:52.635" v="389" actId="26606"/>
          <ac:spMkLst>
            <pc:docMk/>
            <pc:sldMk cId="1003627772" sldId="257"/>
            <ac:spMk id="17" creationId="{676FC733-EAF1-4C6D-AC29-579C41D2027E}"/>
          </ac:spMkLst>
        </pc:spChg>
        <pc:grpChg chg="add">
          <ac:chgData name="Frode Marki" userId="991a9926f6864d83" providerId="LiveId" clId="{A04C3796-B1E6-4629-B0C7-DB816ECB1067}" dt="2026-01-28T12:06:52.635" v="389" actId="26606"/>
          <ac:grpSpMkLst>
            <pc:docMk/>
            <pc:sldMk cId="1003627772" sldId="257"/>
            <ac:grpSpMk id="19" creationId="{9964BEBC-FE72-4400-9991-686F4BF7E5CA}"/>
          </ac:grpSpMkLst>
        </pc:grpChg>
        <pc:picChg chg="add mod">
          <ac:chgData name="Frode Marki" userId="991a9926f6864d83" providerId="LiveId" clId="{A04C3796-B1E6-4629-B0C7-DB816ECB1067}" dt="2026-01-28T12:05:50.028" v="385" actId="26606"/>
          <ac:picMkLst>
            <pc:docMk/>
            <pc:sldMk cId="1003627772" sldId="257"/>
            <ac:picMk id="5" creationId="{01A99934-FB4E-0991-208D-F99C1D6691BD}"/>
          </ac:picMkLst>
        </pc:picChg>
        <pc:cxnChg chg="add">
          <ac:chgData name="Frode Marki" userId="991a9926f6864d83" providerId="LiveId" clId="{A04C3796-B1E6-4629-B0C7-DB816ECB1067}" dt="2026-01-28T12:06:52.635" v="389" actId="26606"/>
          <ac:cxnSpMkLst>
            <pc:docMk/>
            <pc:sldMk cId="1003627772" sldId="257"/>
            <ac:cxnSpMk id="7" creationId="{5272D67B-8643-40E8-A492-9F088D7B26A6}"/>
          </ac:cxnSpMkLst>
        </pc:cxnChg>
        <pc:cxnChg chg="add">
          <ac:chgData name="Frode Marki" userId="991a9926f6864d83" providerId="LiveId" clId="{A04C3796-B1E6-4629-B0C7-DB816ECB1067}" dt="2026-01-28T12:06:52.635" v="389" actId="26606"/>
          <ac:cxnSpMkLst>
            <pc:docMk/>
            <pc:sldMk cId="1003627772" sldId="257"/>
            <ac:cxnSpMk id="8" creationId="{7CF19F98-A730-4A8F-B853-ABD5DEACF74B}"/>
          </ac:cxnSpMkLst>
        </pc:cxnChg>
        <pc:cxnChg chg="add">
          <ac:chgData name="Frode Marki" userId="991a9926f6864d83" providerId="LiveId" clId="{A04C3796-B1E6-4629-B0C7-DB816ECB1067}" dt="2026-01-28T12:06:52.635" v="389" actId="26606"/>
          <ac:cxnSpMkLst>
            <pc:docMk/>
            <pc:sldMk cId="1003627772" sldId="257"/>
            <ac:cxnSpMk id="9" creationId="{914B8A5A-BB9B-428C-BE2B-376606AE4ED8}"/>
          </ac:cxnSpMkLst>
        </pc:cxnChg>
        <pc:cxnChg chg="add">
          <ac:chgData name="Frode Marki" userId="991a9926f6864d83" providerId="LiveId" clId="{A04C3796-B1E6-4629-B0C7-DB816ECB1067}" dt="2026-01-28T12:06:52.635" v="389" actId="26606"/>
          <ac:cxnSpMkLst>
            <pc:docMk/>
            <pc:sldMk cId="1003627772" sldId="257"/>
            <ac:cxnSpMk id="11" creationId="{D1F22D18-49A2-4B82-AD2E-4AB0247B6CA5}"/>
          </ac:cxnSpMkLst>
        </pc:cxnChg>
        <pc:cxnChg chg="add">
          <ac:chgData name="Frode Marki" userId="991a9926f6864d83" providerId="LiveId" clId="{A04C3796-B1E6-4629-B0C7-DB816ECB1067}" dt="2026-01-28T12:06:52.635" v="389" actId="26606"/>
          <ac:cxnSpMkLst>
            <pc:docMk/>
            <pc:sldMk cId="1003627772" sldId="257"/>
            <ac:cxnSpMk id="13" creationId="{BC290DE6-E708-4BF5-BD63-6D2C686532BB}"/>
          </ac:cxnSpMkLst>
        </pc:cxnChg>
      </pc:sldChg>
      <pc:sldChg chg="addSp delSp modSp mod setBg">
        <pc:chgData name="Frode Marki" userId="991a9926f6864d83" providerId="LiveId" clId="{A04C3796-B1E6-4629-B0C7-DB816ECB1067}" dt="2026-01-28T11:25:09.299" v="58" actId="1076"/>
        <pc:sldMkLst>
          <pc:docMk/>
          <pc:sldMk cId="0" sldId="301"/>
        </pc:sldMkLst>
        <pc:spChg chg="mod">
          <ac:chgData name="Frode Marki" userId="991a9926f6864d83" providerId="LiveId" clId="{A04C3796-B1E6-4629-B0C7-DB816ECB1067}" dt="2026-01-28T11:25:09.299" v="58" actId="1076"/>
          <ac:spMkLst>
            <pc:docMk/>
            <pc:sldMk cId="0" sldId="301"/>
            <ac:spMk id="18434" creationId="{B7F6FBED-0087-83F5-DBA8-2CD760042578}"/>
          </ac:spMkLst>
        </pc:spChg>
        <pc:picChg chg="add mod">
          <ac:chgData name="Frode Marki" userId="991a9926f6864d83" providerId="LiveId" clId="{A04C3796-B1E6-4629-B0C7-DB816ECB1067}" dt="2026-01-28T11:24:27.083" v="48" actId="1076"/>
          <ac:picMkLst>
            <pc:docMk/>
            <pc:sldMk cId="0" sldId="301"/>
            <ac:picMk id="3" creationId="{7F7D0F95-E6BB-F880-B9C5-CFD9AC061E43}"/>
          </ac:picMkLst>
        </pc:picChg>
      </pc:sldChg>
      <pc:sldChg chg="modSp mod">
        <pc:chgData name="Frode Marki" userId="991a9926f6864d83" providerId="LiveId" clId="{A04C3796-B1E6-4629-B0C7-DB816ECB1067}" dt="2026-01-28T12:07:35.579" v="395" actId="27636"/>
        <pc:sldMkLst>
          <pc:docMk/>
          <pc:sldMk cId="0" sldId="302"/>
        </pc:sldMkLst>
        <pc:spChg chg="mod">
          <ac:chgData name="Frode Marki" userId="991a9926f6864d83" providerId="LiveId" clId="{A04C3796-B1E6-4629-B0C7-DB816ECB1067}" dt="2026-01-28T12:07:35.579" v="395" actId="27636"/>
          <ac:spMkLst>
            <pc:docMk/>
            <pc:sldMk cId="0" sldId="302"/>
            <ac:spMk id="20482" creationId="{C15093D8-C43B-1F53-5381-2A79C30C1E15}"/>
          </ac:spMkLst>
        </pc:spChg>
        <pc:spChg chg="mod">
          <ac:chgData name="Frode Marki" userId="991a9926f6864d83" providerId="LiveId" clId="{A04C3796-B1E6-4629-B0C7-DB816ECB1067}" dt="2026-01-28T12:07:15.390" v="391" actId="207"/>
          <ac:spMkLst>
            <pc:docMk/>
            <pc:sldMk cId="0" sldId="302"/>
            <ac:spMk id="20483" creationId="{88A5EBCA-FD5B-0033-34A1-38AE9C8D5032}"/>
          </ac:spMkLst>
        </pc:spChg>
      </pc:sldChg>
      <pc:sldChg chg="addSp delSp modSp new mod setBg delDesignElem">
        <pc:chgData name="Frode Marki" userId="991a9926f6864d83" providerId="LiveId" clId="{A04C3796-B1E6-4629-B0C7-DB816ECB1067}" dt="2026-01-28T11:51:35.356" v="267"/>
        <pc:sldMkLst>
          <pc:docMk/>
          <pc:sldMk cId="1606608091" sldId="309"/>
        </pc:sldMkLst>
        <pc:picChg chg="add mod">
          <ac:chgData name="Frode Marki" userId="991a9926f6864d83" providerId="LiveId" clId="{A04C3796-B1E6-4629-B0C7-DB816ECB1067}" dt="2026-01-28T11:49:17.669" v="191" actId="26606"/>
          <ac:picMkLst>
            <pc:docMk/>
            <pc:sldMk cId="1606608091" sldId="309"/>
            <ac:picMk id="1026" creationId="{8E495652-638D-CEAA-8E8D-12C980C4FCE7}"/>
          </ac:picMkLst>
        </pc:picChg>
      </pc:sldChg>
      <pc:sldChg chg="addSp delSp modSp new mod ord setBg">
        <pc:chgData name="Frode Marki" userId="991a9926f6864d83" providerId="LiveId" clId="{A04C3796-B1E6-4629-B0C7-DB816ECB1067}" dt="2026-02-04T08:05:25.909" v="944" actId="20577"/>
        <pc:sldMkLst>
          <pc:docMk/>
          <pc:sldMk cId="2910418461" sldId="310"/>
        </pc:sldMkLst>
        <pc:spChg chg="add del mod">
          <ac:chgData name="Frode Marki" userId="991a9926f6864d83" providerId="LiveId" clId="{A04C3796-B1E6-4629-B0C7-DB816ECB1067}" dt="2026-02-02T11:14:26.498" v="885" actId="20577"/>
          <ac:spMkLst>
            <pc:docMk/>
            <pc:sldMk cId="2910418461" sldId="310"/>
            <ac:spMk id="2" creationId="{E6F325DA-A372-CF93-B06D-1675E35646D4}"/>
          </ac:spMkLst>
        </pc:spChg>
        <pc:spChg chg="add">
          <ac:chgData name="Frode Marki" userId="991a9926f6864d83" providerId="LiveId" clId="{A04C3796-B1E6-4629-B0C7-DB816ECB1067}" dt="2026-01-28T11:57:58.665" v="360" actId="26606"/>
          <ac:spMkLst>
            <pc:docMk/>
            <pc:sldMk cId="2910418461" sldId="310"/>
            <ac:spMk id="37" creationId="{D009D6D5-DAC2-4A8B-A17A-E206B9012D09}"/>
          </ac:spMkLst>
        </pc:spChg>
        <pc:graphicFrameChg chg="add del mod ord modGraphic">
          <ac:chgData name="Frode Marki" userId="991a9926f6864d83" providerId="LiveId" clId="{A04C3796-B1E6-4629-B0C7-DB816ECB1067}" dt="2026-02-04T08:05:25.909" v="944" actId="20577"/>
          <ac:graphicFrameMkLst>
            <pc:docMk/>
            <pc:sldMk cId="2910418461" sldId="310"/>
            <ac:graphicFrameMk id="5" creationId="{A54BC009-1CCB-ED01-6464-8AE936035B5B}"/>
          </ac:graphicFrameMkLst>
        </pc:graphicFrameChg>
        <pc:picChg chg="add mod">
          <ac:chgData name="Frode Marki" userId="991a9926f6864d83" providerId="LiveId" clId="{A04C3796-B1E6-4629-B0C7-DB816ECB1067}" dt="2026-01-28T11:57:58.665" v="360" actId="26606"/>
          <ac:picMkLst>
            <pc:docMk/>
            <pc:sldMk cId="2910418461" sldId="310"/>
            <ac:picMk id="19" creationId="{5284658C-89DD-E96D-33E2-DB8A1A79D51D}"/>
          </ac:picMkLst>
        </pc:picChg>
      </pc:sldChg>
      <pc:sldChg chg="addSp delSp modSp new mod setBg">
        <pc:chgData name="Frode Marki" userId="991a9926f6864d83" providerId="LiveId" clId="{A04C3796-B1E6-4629-B0C7-DB816ECB1067}" dt="2026-02-09T12:57:18.392" v="955" actId="1076"/>
        <pc:sldMkLst>
          <pc:docMk/>
          <pc:sldMk cId="156681086" sldId="311"/>
        </pc:sldMkLst>
        <pc:spChg chg="mod ord">
          <ac:chgData name="Frode Marki" userId="991a9926f6864d83" providerId="LiveId" clId="{A04C3796-B1E6-4629-B0C7-DB816ECB1067}" dt="2026-02-04T12:51:18.891" v="945" actId="14100"/>
          <ac:spMkLst>
            <pc:docMk/>
            <pc:sldMk cId="156681086" sldId="311"/>
            <ac:spMk id="2" creationId="{8570A7CD-1D46-6ADC-C11A-E3DEF175A775}"/>
          </ac:spMkLst>
        </pc:spChg>
        <pc:spChg chg="add">
          <ac:chgData name="Frode Marki" userId="991a9926f6864d83" providerId="LiveId" clId="{A04C3796-B1E6-4629-B0C7-DB816ECB1067}" dt="2026-01-28T12:10:06.933" v="411" actId="26606"/>
          <ac:spMkLst>
            <pc:docMk/>
            <pc:sldMk cId="156681086" sldId="311"/>
            <ac:spMk id="20" creationId="{7A675F33-98AF-4B83-A3BB-0780A23145E6}"/>
          </ac:spMkLst>
        </pc:spChg>
        <pc:picChg chg="add del mod">
          <ac:chgData name="Frode Marki" userId="991a9926f6864d83" providerId="LiveId" clId="{A04C3796-B1E6-4629-B0C7-DB816ECB1067}" dt="2026-02-09T12:57:11.797" v="953" actId="478"/>
          <ac:picMkLst>
            <pc:docMk/>
            <pc:sldMk cId="156681086" sldId="311"/>
            <ac:picMk id="4" creationId="{46849D5B-51B7-6725-44A3-F8B6E7068AC7}"/>
          </ac:picMkLst>
        </pc:picChg>
        <pc:picChg chg="add mod">
          <ac:chgData name="Frode Marki" userId="991a9926f6864d83" providerId="LiveId" clId="{A04C3796-B1E6-4629-B0C7-DB816ECB1067}" dt="2026-01-28T12:10:06.933" v="411" actId="26606"/>
          <ac:picMkLst>
            <pc:docMk/>
            <pc:sldMk cId="156681086" sldId="311"/>
            <ac:picMk id="5" creationId="{FBA82ACD-D972-770D-719D-AC1EDDB42E1B}"/>
          </ac:picMkLst>
        </pc:picChg>
        <pc:picChg chg="add mod">
          <ac:chgData name="Frode Marki" userId="991a9926f6864d83" providerId="LiveId" clId="{A04C3796-B1E6-4629-B0C7-DB816ECB1067}" dt="2026-02-09T12:57:18.392" v="955" actId="1076"/>
          <ac:picMkLst>
            <pc:docMk/>
            <pc:sldMk cId="156681086" sldId="311"/>
            <ac:picMk id="6" creationId="{A2AB128F-4D4C-1354-08F7-26EFF17928CB}"/>
          </ac:picMkLst>
        </pc:picChg>
        <pc:cxnChg chg="add">
          <ac:chgData name="Frode Marki" userId="991a9926f6864d83" providerId="LiveId" clId="{A04C3796-B1E6-4629-B0C7-DB816ECB1067}" dt="2026-01-28T12:10:06.933" v="411" actId="26606"/>
          <ac:cxnSpMkLst>
            <pc:docMk/>
            <pc:sldMk cId="156681086" sldId="311"/>
            <ac:cxnSpMk id="10" creationId="{5272D67B-8643-40E8-A492-9F088D7B26A6}"/>
          </ac:cxnSpMkLst>
        </pc:cxnChg>
        <pc:cxnChg chg="add">
          <ac:chgData name="Frode Marki" userId="991a9926f6864d83" providerId="LiveId" clId="{A04C3796-B1E6-4629-B0C7-DB816ECB1067}" dt="2026-01-28T12:10:06.933" v="411" actId="26606"/>
          <ac:cxnSpMkLst>
            <pc:docMk/>
            <pc:sldMk cId="156681086" sldId="311"/>
            <ac:cxnSpMk id="12" creationId="{7CF19F98-A730-4A8F-B853-ABD5DEACF74B}"/>
          </ac:cxnSpMkLst>
        </pc:cxnChg>
        <pc:cxnChg chg="add">
          <ac:chgData name="Frode Marki" userId="991a9926f6864d83" providerId="LiveId" clId="{A04C3796-B1E6-4629-B0C7-DB816ECB1067}" dt="2026-01-28T12:10:06.933" v="411" actId="26606"/>
          <ac:cxnSpMkLst>
            <pc:docMk/>
            <pc:sldMk cId="156681086" sldId="311"/>
            <ac:cxnSpMk id="14" creationId="{914B8A5A-BB9B-428C-BE2B-376606AE4ED8}"/>
          </ac:cxnSpMkLst>
        </pc:cxnChg>
        <pc:cxnChg chg="add">
          <ac:chgData name="Frode Marki" userId="991a9926f6864d83" providerId="LiveId" clId="{A04C3796-B1E6-4629-B0C7-DB816ECB1067}" dt="2026-01-28T12:10:06.933" v="411" actId="26606"/>
          <ac:cxnSpMkLst>
            <pc:docMk/>
            <pc:sldMk cId="156681086" sldId="311"/>
            <ac:cxnSpMk id="16" creationId="{D1F22D18-49A2-4B82-AD2E-4AB0247B6CA5}"/>
          </ac:cxnSpMkLst>
        </pc:cxnChg>
        <pc:cxnChg chg="add">
          <ac:chgData name="Frode Marki" userId="991a9926f6864d83" providerId="LiveId" clId="{A04C3796-B1E6-4629-B0C7-DB816ECB1067}" dt="2026-01-28T12:10:06.933" v="411" actId="26606"/>
          <ac:cxnSpMkLst>
            <pc:docMk/>
            <pc:sldMk cId="156681086" sldId="311"/>
            <ac:cxnSpMk id="18" creationId="{BC290DE6-E708-4BF5-BD63-6D2C686532BB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BFACA-1944-40BF-8D94-5BBDCB050F89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C8D2984-5DAA-4DE7-A35B-DE85CD813481}">
      <dgm:prSet/>
      <dgm:spPr/>
      <dgm:t>
        <a:bodyPr/>
        <a:lstStyle/>
        <a:p>
          <a:r>
            <a:rPr lang="nb-NO"/>
            <a:t>Oppfølging av utestående</a:t>
          </a:r>
        </a:p>
      </dgm:t>
    </dgm:pt>
    <dgm:pt modelId="{CF36D8B2-15B1-49BA-9236-59DF3C58B372}" type="parTrans" cxnId="{1A973C5A-47AD-4C38-87F0-6E4CFDA059AF}">
      <dgm:prSet/>
      <dgm:spPr/>
      <dgm:t>
        <a:bodyPr/>
        <a:lstStyle/>
        <a:p>
          <a:endParaRPr lang="en-US"/>
        </a:p>
      </dgm:t>
    </dgm:pt>
    <dgm:pt modelId="{8E49DB36-5DCB-4AB9-B909-F2DF9F10E760}" type="sibTrans" cxnId="{1A973C5A-47AD-4C38-87F0-6E4CFDA059AF}">
      <dgm:prSet/>
      <dgm:spPr/>
      <dgm:t>
        <a:bodyPr/>
        <a:lstStyle/>
        <a:p>
          <a:endParaRPr lang="en-US"/>
        </a:p>
      </dgm:t>
    </dgm:pt>
    <dgm:pt modelId="{51114B1F-1342-4962-AC43-0A8E29599D18}">
      <dgm:prSet/>
      <dgm:spPr/>
      <dgm:t>
        <a:bodyPr/>
        <a:lstStyle/>
        <a:p>
          <a:r>
            <a:rPr lang="nb-NO"/>
            <a:t>Kommunikasjon med foresatte</a:t>
          </a:r>
          <a:endParaRPr lang="en-US"/>
        </a:p>
      </dgm:t>
    </dgm:pt>
    <dgm:pt modelId="{3EE1B8B0-6C7E-4B3C-9EE3-218C013C2622}" type="parTrans" cxnId="{D7AD0071-0678-436D-AF0F-411A741A45D8}">
      <dgm:prSet/>
      <dgm:spPr/>
      <dgm:t>
        <a:bodyPr/>
        <a:lstStyle/>
        <a:p>
          <a:endParaRPr lang="en-US"/>
        </a:p>
      </dgm:t>
    </dgm:pt>
    <dgm:pt modelId="{F1056AE5-AC48-4AD8-9639-F39BE56BFA0D}" type="sibTrans" cxnId="{D7AD0071-0678-436D-AF0F-411A741A45D8}">
      <dgm:prSet/>
      <dgm:spPr/>
      <dgm:t>
        <a:bodyPr/>
        <a:lstStyle/>
        <a:p>
          <a:endParaRPr lang="en-US"/>
        </a:p>
      </dgm:t>
    </dgm:pt>
    <dgm:pt modelId="{A25EBEAF-22EA-4AD0-AFA5-9E52CB8230C9}">
      <dgm:prSet/>
      <dgm:spPr/>
      <dgm:t>
        <a:bodyPr/>
        <a:lstStyle/>
        <a:p>
          <a:r>
            <a:rPr lang="nb-NO"/>
            <a:t>Fondet</a:t>
          </a:r>
        </a:p>
      </dgm:t>
    </dgm:pt>
    <dgm:pt modelId="{00F915FD-515E-471B-96F6-BCDC7FCDB70F}" type="parTrans" cxnId="{B7102165-C6AF-4A65-A3F9-78579AF48E9B}">
      <dgm:prSet/>
      <dgm:spPr/>
      <dgm:t>
        <a:bodyPr/>
        <a:lstStyle/>
        <a:p>
          <a:endParaRPr lang="en-US"/>
        </a:p>
      </dgm:t>
    </dgm:pt>
    <dgm:pt modelId="{C3E5F97A-B5D2-4DFF-8F82-BACAD9EE041A}" type="sibTrans" cxnId="{B7102165-C6AF-4A65-A3F9-78579AF48E9B}">
      <dgm:prSet/>
      <dgm:spPr/>
      <dgm:t>
        <a:bodyPr/>
        <a:lstStyle/>
        <a:p>
          <a:endParaRPr lang="en-US"/>
        </a:p>
      </dgm:t>
    </dgm:pt>
    <dgm:pt modelId="{CDD1F212-CB2B-43F3-8A09-D92FA7F186E9}">
      <dgm:prSet/>
      <dgm:spPr/>
      <dgm:t>
        <a:bodyPr/>
        <a:lstStyle/>
        <a:p>
          <a:r>
            <a:rPr lang="nb-NO"/>
            <a:t>Videreformidling til medlemmer</a:t>
          </a:r>
        </a:p>
      </dgm:t>
    </dgm:pt>
    <dgm:pt modelId="{57E68636-D57C-4257-AA7F-959BC3AE9925}" type="parTrans" cxnId="{3A4F3F12-E61C-4D6C-B924-9216903B34E2}">
      <dgm:prSet/>
      <dgm:spPr/>
      <dgm:t>
        <a:bodyPr/>
        <a:lstStyle/>
        <a:p>
          <a:endParaRPr lang="nb-NO"/>
        </a:p>
      </dgm:t>
    </dgm:pt>
    <dgm:pt modelId="{E7F6927E-73AD-49A5-8A07-BC6001EA07D0}" type="sibTrans" cxnId="{3A4F3F12-E61C-4D6C-B924-9216903B34E2}">
      <dgm:prSet/>
      <dgm:spPr/>
      <dgm:t>
        <a:bodyPr/>
        <a:lstStyle/>
        <a:p>
          <a:endParaRPr lang="nb-NO"/>
        </a:p>
      </dgm:t>
    </dgm:pt>
    <dgm:pt modelId="{C5FD846E-1BFB-45D6-A131-3908A08BB719}">
      <dgm:prSet/>
      <dgm:spPr/>
      <dgm:t>
        <a:bodyPr/>
        <a:lstStyle/>
        <a:p>
          <a:r>
            <a:rPr lang="nb-NO" dirty="0" err="1"/>
            <a:t>Spond</a:t>
          </a:r>
          <a:r>
            <a:rPr lang="nb-NO" dirty="0"/>
            <a:t>/Lagledergruppa/hjemmesiden</a:t>
          </a:r>
        </a:p>
      </dgm:t>
    </dgm:pt>
    <dgm:pt modelId="{DA751673-E577-4E84-9BDA-F9548B8A2882}" type="parTrans" cxnId="{FFF64035-98BA-439B-AA70-782E66B4173B}">
      <dgm:prSet/>
      <dgm:spPr/>
      <dgm:t>
        <a:bodyPr/>
        <a:lstStyle/>
        <a:p>
          <a:endParaRPr lang="nb-NO"/>
        </a:p>
      </dgm:t>
    </dgm:pt>
    <dgm:pt modelId="{3FE5BFC7-CBF6-458A-80D1-2E6F5FF2F392}" type="sibTrans" cxnId="{FFF64035-98BA-439B-AA70-782E66B4173B}">
      <dgm:prSet/>
      <dgm:spPr/>
      <dgm:t>
        <a:bodyPr/>
        <a:lstStyle/>
        <a:p>
          <a:endParaRPr lang="nb-NO"/>
        </a:p>
      </dgm:t>
    </dgm:pt>
    <dgm:pt modelId="{66CFFDD8-4CAB-4620-9835-E19B8D8C48E2}">
      <dgm:prSet/>
      <dgm:spPr/>
      <dgm:t>
        <a:bodyPr/>
        <a:lstStyle/>
        <a:p>
          <a:r>
            <a:rPr lang="nb-NO"/>
            <a:t>Påmelding turneringer</a:t>
          </a:r>
        </a:p>
      </dgm:t>
    </dgm:pt>
    <dgm:pt modelId="{422754E9-8E5E-4382-8C0A-BDD0DCB234AF}" type="parTrans" cxnId="{FA9C9659-5E8F-4D08-9A25-6EB516AD4739}">
      <dgm:prSet/>
      <dgm:spPr/>
      <dgm:t>
        <a:bodyPr/>
        <a:lstStyle/>
        <a:p>
          <a:endParaRPr lang="nb-NO"/>
        </a:p>
      </dgm:t>
    </dgm:pt>
    <dgm:pt modelId="{34D2ACBC-E266-4AB7-8C4E-9CBD72244D1D}" type="sibTrans" cxnId="{FA9C9659-5E8F-4D08-9A25-6EB516AD4739}">
      <dgm:prSet/>
      <dgm:spPr/>
      <dgm:t>
        <a:bodyPr/>
        <a:lstStyle/>
        <a:p>
          <a:endParaRPr lang="nb-NO"/>
        </a:p>
      </dgm:t>
    </dgm:pt>
    <dgm:pt modelId="{5F66B591-7960-4D86-A97C-2B67CE9E18F5}">
      <dgm:prSet/>
      <dgm:spPr/>
      <dgm:t>
        <a:bodyPr/>
        <a:lstStyle/>
        <a:p>
          <a:r>
            <a:rPr lang="nb-NO" dirty="0"/>
            <a:t>Inn- og utmelding</a:t>
          </a:r>
          <a:r>
            <a:rPr lang="nb-NO"/>
            <a:t>, Prøvespill </a:t>
          </a:r>
          <a:r>
            <a:rPr lang="nb-NO" dirty="0"/>
            <a:t>(</a:t>
          </a:r>
          <a:r>
            <a:rPr lang="nb-NO" dirty="0" err="1"/>
            <a:t>Spond</a:t>
          </a:r>
          <a:r>
            <a:rPr lang="nb-NO" dirty="0"/>
            <a:t>)</a:t>
          </a:r>
        </a:p>
      </dgm:t>
    </dgm:pt>
    <dgm:pt modelId="{6EC4B9EC-3F1D-4456-AFF9-A2FB800EDE0A}" type="parTrans" cxnId="{23C76642-8C0F-4DED-B241-9DCDD8DE6979}">
      <dgm:prSet/>
      <dgm:spPr/>
      <dgm:t>
        <a:bodyPr/>
        <a:lstStyle/>
        <a:p>
          <a:endParaRPr lang="nb-NO"/>
        </a:p>
      </dgm:t>
    </dgm:pt>
    <dgm:pt modelId="{CD064E66-FE4A-42C2-946D-C2ED09D27D0E}" type="sibTrans" cxnId="{23C76642-8C0F-4DED-B241-9DCDD8DE6979}">
      <dgm:prSet/>
      <dgm:spPr/>
      <dgm:t>
        <a:bodyPr/>
        <a:lstStyle/>
        <a:p>
          <a:endParaRPr lang="nb-NO"/>
        </a:p>
      </dgm:t>
    </dgm:pt>
    <dgm:pt modelId="{C4759E4F-492D-49EA-8886-2ED9C99ACDAC}">
      <dgm:prSet/>
      <dgm:spPr/>
      <dgm:t>
        <a:bodyPr/>
        <a:lstStyle/>
        <a:p>
          <a:r>
            <a:rPr lang="nb-NO"/>
            <a:t>Treningstider? </a:t>
          </a:r>
          <a:r>
            <a:rPr lang="nb-NO" err="1"/>
            <a:t>Easyplay</a:t>
          </a:r>
          <a:endParaRPr lang="nb-NO"/>
        </a:p>
      </dgm:t>
    </dgm:pt>
    <dgm:pt modelId="{8B72B535-CB3D-473D-A031-FFC1C9904100}" type="parTrans" cxnId="{9B230902-68BF-4E0D-9452-A9157A32532E}">
      <dgm:prSet/>
      <dgm:spPr/>
      <dgm:t>
        <a:bodyPr/>
        <a:lstStyle/>
        <a:p>
          <a:endParaRPr lang="nb-NO"/>
        </a:p>
      </dgm:t>
    </dgm:pt>
    <dgm:pt modelId="{373D3114-BABC-42F7-B445-442D6B3285B0}" type="sibTrans" cxnId="{9B230902-68BF-4E0D-9452-A9157A32532E}">
      <dgm:prSet/>
      <dgm:spPr/>
      <dgm:t>
        <a:bodyPr/>
        <a:lstStyle/>
        <a:p>
          <a:endParaRPr lang="nb-NO"/>
        </a:p>
      </dgm:t>
    </dgm:pt>
    <dgm:pt modelId="{3A104486-C0F0-4692-ABDC-FD74EC497600}" type="pres">
      <dgm:prSet presAssocID="{8B2BFACA-1944-40BF-8D94-5BBDCB050F89}" presName="linear" presStyleCnt="0">
        <dgm:presLayoutVars>
          <dgm:animLvl val="lvl"/>
          <dgm:resizeHandles val="exact"/>
        </dgm:presLayoutVars>
      </dgm:prSet>
      <dgm:spPr/>
    </dgm:pt>
    <dgm:pt modelId="{ADCE92E6-1EB8-40E2-9216-22CCA8630E46}" type="pres">
      <dgm:prSet presAssocID="{C5FD846E-1BFB-45D6-A131-3908A08BB71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576AC7E4-1B9B-4C4A-9A0A-81E21253E9F5}" type="pres">
      <dgm:prSet presAssocID="{3FE5BFC7-CBF6-458A-80D1-2E6F5FF2F392}" presName="spacer" presStyleCnt="0"/>
      <dgm:spPr/>
    </dgm:pt>
    <dgm:pt modelId="{7EF02639-006B-4446-B55D-E7786CBED916}" type="pres">
      <dgm:prSet presAssocID="{5F66B591-7960-4D86-A97C-2B67CE9E18F5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4AC23E29-9CC9-423E-8BD5-9540E290B777}" type="pres">
      <dgm:prSet presAssocID="{CD064E66-FE4A-42C2-946D-C2ED09D27D0E}" presName="spacer" presStyleCnt="0"/>
      <dgm:spPr/>
    </dgm:pt>
    <dgm:pt modelId="{5F2AA785-49F1-4DAE-B3E6-E757353CFED4}" type="pres">
      <dgm:prSet presAssocID="{AC8D2984-5DAA-4DE7-A35B-DE85CD81348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2CB208A-31FB-484C-9737-E2D7EBC29D97}" type="pres">
      <dgm:prSet presAssocID="{8E49DB36-5DCB-4AB9-B909-F2DF9F10E760}" presName="spacer" presStyleCnt="0"/>
      <dgm:spPr/>
    </dgm:pt>
    <dgm:pt modelId="{22833B04-9879-4296-9527-AF64A72EACD7}" type="pres">
      <dgm:prSet presAssocID="{CDD1F212-CB2B-43F3-8A09-D92FA7F186E9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01283A11-8D93-4ADF-9FA4-C1BD615D01BB}" type="pres">
      <dgm:prSet presAssocID="{E7F6927E-73AD-49A5-8A07-BC6001EA07D0}" presName="spacer" presStyleCnt="0"/>
      <dgm:spPr/>
    </dgm:pt>
    <dgm:pt modelId="{870B7304-5C04-48C8-8509-55EF7E7D34C7}" type="pres">
      <dgm:prSet presAssocID="{66CFFDD8-4CAB-4620-9835-E19B8D8C48E2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22AFAF03-A5D0-44EC-8085-998146C7AC9F}" type="pres">
      <dgm:prSet presAssocID="{34D2ACBC-E266-4AB7-8C4E-9CBD72244D1D}" presName="spacer" presStyleCnt="0"/>
      <dgm:spPr/>
    </dgm:pt>
    <dgm:pt modelId="{0F10F440-A150-4B54-973A-B10E9591F412}" type="pres">
      <dgm:prSet presAssocID="{51114B1F-1342-4962-AC43-0A8E29599D1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C1113EB-1056-4781-942E-07815ADDFE93}" type="pres">
      <dgm:prSet presAssocID="{F1056AE5-AC48-4AD8-9639-F39BE56BFA0D}" presName="spacer" presStyleCnt="0"/>
      <dgm:spPr/>
    </dgm:pt>
    <dgm:pt modelId="{FF997F0D-32C1-4DB3-B41D-2FC1F9A8EF46}" type="pres">
      <dgm:prSet presAssocID="{A25EBEAF-22EA-4AD0-AFA5-9E52CB8230C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7E0259C-B63A-4D14-AF11-C3E1AD5442C6}" type="pres">
      <dgm:prSet presAssocID="{C3E5F97A-B5D2-4DFF-8F82-BACAD9EE041A}" presName="spacer" presStyleCnt="0"/>
      <dgm:spPr/>
    </dgm:pt>
    <dgm:pt modelId="{F61551D3-8EB4-46CF-9DFF-23479CE78B54}" type="pres">
      <dgm:prSet presAssocID="{C4759E4F-492D-49EA-8886-2ED9C99ACDA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9B230902-68BF-4E0D-9452-A9157A32532E}" srcId="{8B2BFACA-1944-40BF-8D94-5BBDCB050F89}" destId="{C4759E4F-492D-49EA-8886-2ED9C99ACDAC}" srcOrd="7" destOrd="0" parTransId="{8B72B535-CB3D-473D-A031-FFC1C9904100}" sibTransId="{373D3114-BABC-42F7-B445-442D6B3285B0}"/>
    <dgm:cxn modelId="{3A4F3F12-E61C-4D6C-B924-9216903B34E2}" srcId="{8B2BFACA-1944-40BF-8D94-5BBDCB050F89}" destId="{CDD1F212-CB2B-43F3-8A09-D92FA7F186E9}" srcOrd="3" destOrd="0" parTransId="{57E68636-D57C-4257-AA7F-959BC3AE9925}" sibTransId="{E7F6927E-73AD-49A5-8A07-BC6001EA07D0}"/>
    <dgm:cxn modelId="{A6831330-36CF-4C82-9A55-00E738334142}" type="presOf" srcId="{CDD1F212-CB2B-43F3-8A09-D92FA7F186E9}" destId="{22833B04-9879-4296-9527-AF64A72EACD7}" srcOrd="0" destOrd="0" presId="urn:microsoft.com/office/officeart/2005/8/layout/vList2"/>
    <dgm:cxn modelId="{FFF64035-98BA-439B-AA70-782E66B4173B}" srcId="{8B2BFACA-1944-40BF-8D94-5BBDCB050F89}" destId="{C5FD846E-1BFB-45D6-A131-3908A08BB719}" srcOrd="0" destOrd="0" parTransId="{DA751673-E577-4E84-9BDA-F9548B8A2882}" sibTransId="{3FE5BFC7-CBF6-458A-80D1-2E6F5FF2F392}"/>
    <dgm:cxn modelId="{23C76642-8C0F-4DED-B241-9DCDD8DE6979}" srcId="{8B2BFACA-1944-40BF-8D94-5BBDCB050F89}" destId="{5F66B591-7960-4D86-A97C-2B67CE9E18F5}" srcOrd="1" destOrd="0" parTransId="{6EC4B9EC-3F1D-4456-AFF9-A2FB800EDE0A}" sibTransId="{CD064E66-FE4A-42C2-946D-C2ED09D27D0E}"/>
    <dgm:cxn modelId="{32F4DB42-0765-4AF5-BCA5-F1ACE64EBE59}" type="presOf" srcId="{C5FD846E-1BFB-45D6-A131-3908A08BB719}" destId="{ADCE92E6-1EB8-40E2-9216-22CCA8630E46}" srcOrd="0" destOrd="0" presId="urn:microsoft.com/office/officeart/2005/8/layout/vList2"/>
    <dgm:cxn modelId="{B7102165-C6AF-4A65-A3F9-78579AF48E9B}" srcId="{8B2BFACA-1944-40BF-8D94-5BBDCB050F89}" destId="{A25EBEAF-22EA-4AD0-AFA5-9E52CB8230C9}" srcOrd="6" destOrd="0" parTransId="{00F915FD-515E-471B-96F6-BCDC7FCDB70F}" sibTransId="{C3E5F97A-B5D2-4DFF-8F82-BACAD9EE041A}"/>
    <dgm:cxn modelId="{D7AD0071-0678-436D-AF0F-411A741A45D8}" srcId="{8B2BFACA-1944-40BF-8D94-5BBDCB050F89}" destId="{51114B1F-1342-4962-AC43-0A8E29599D18}" srcOrd="5" destOrd="0" parTransId="{3EE1B8B0-6C7E-4B3C-9EE3-218C013C2622}" sibTransId="{F1056AE5-AC48-4AD8-9639-F39BE56BFA0D}"/>
    <dgm:cxn modelId="{8D04F074-1792-425C-A9D3-3256ABCF96BD}" type="presOf" srcId="{C4759E4F-492D-49EA-8886-2ED9C99ACDAC}" destId="{F61551D3-8EB4-46CF-9DFF-23479CE78B54}" srcOrd="0" destOrd="0" presId="urn:microsoft.com/office/officeart/2005/8/layout/vList2"/>
    <dgm:cxn modelId="{FA9C9659-5E8F-4D08-9A25-6EB516AD4739}" srcId="{8B2BFACA-1944-40BF-8D94-5BBDCB050F89}" destId="{66CFFDD8-4CAB-4620-9835-E19B8D8C48E2}" srcOrd="4" destOrd="0" parTransId="{422754E9-8E5E-4382-8C0A-BDD0DCB234AF}" sibTransId="{34D2ACBC-E266-4AB7-8C4E-9CBD72244D1D}"/>
    <dgm:cxn modelId="{1A973C5A-47AD-4C38-87F0-6E4CFDA059AF}" srcId="{8B2BFACA-1944-40BF-8D94-5BBDCB050F89}" destId="{AC8D2984-5DAA-4DE7-A35B-DE85CD813481}" srcOrd="2" destOrd="0" parTransId="{CF36D8B2-15B1-49BA-9236-59DF3C58B372}" sibTransId="{8E49DB36-5DCB-4AB9-B909-F2DF9F10E760}"/>
    <dgm:cxn modelId="{D6B3E7A8-AE13-4E6E-816E-5418FAA78EE3}" type="presOf" srcId="{51114B1F-1342-4962-AC43-0A8E29599D18}" destId="{0F10F440-A150-4B54-973A-B10E9591F412}" srcOrd="0" destOrd="0" presId="urn:microsoft.com/office/officeart/2005/8/layout/vList2"/>
    <dgm:cxn modelId="{CD622EB8-8061-4D3F-9715-08F7A2851CC6}" type="presOf" srcId="{5F66B591-7960-4D86-A97C-2B67CE9E18F5}" destId="{7EF02639-006B-4446-B55D-E7786CBED916}" srcOrd="0" destOrd="0" presId="urn:microsoft.com/office/officeart/2005/8/layout/vList2"/>
    <dgm:cxn modelId="{D1C9F7BB-BF72-46E4-AE63-BDB574FFF0CB}" type="presOf" srcId="{8B2BFACA-1944-40BF-8D94-5BBDCB050F89}" destId="{3A104486-C0F0-4692-ABDC-FD74EC497600}" srcOrd="0" destOrd="0" presId="urn:microsoft.com/office/officeart/2005/8/layout/vList2"/>
    <dgm:cxn modelId="{397959C9-CD31-43CC-BB5C-776F04395721}" type="presOf" srcId="{A25EBEAF-22EA-4AD0-AFA5-9E52CB8230C9}" destId="{FF997F0D-32C1-4DB3-B41D-2FC1F9A8EF46}" srcOrd="0" destOrd="0" presId="urn:microsoft.com/office/officeart/2005/8/layout/vList2"/>
    <dgm:cxn modelId="{9119F0EE-B9DF-4A1E-B9C6-754D3E8BFAAF}" type="presOf" srcId="{AC8D2984-5DAA-4DE7-A35B-DE85CD813481}" destId="{5F2AA785-49F1-4DAE-B3E6-E757353CFED4}" srcOrd="0" destOrd="0" presId="urn:microsoft.com/office/officeart/2005/8/layout/vList2"/>
    <dgm:cxn modelId="{28ED10FF-694E-457E-81AD-3482ABA8C0CA}" type="presOf" srcId="{66CFFDD8-4CAB-4620-9835-E19B8D8C48E2}" destId="{870B7304-5C04-48C8-8509-55EF7E7D34C7}" srcOrd="0" destOrd="0" presId="urn:microsoft.com/office/officeart/2005/8/layout/vList2"/>
    <dgm:cxn modelId="{4A145010-A12E-4907-8354-C680F666C54F}" type="presParOf" srcId="{3A104486-C0F0-4692-ABDC-FD74EC497600}" destId="{ADCE92E6-1EB8-40E2-9216-22CCA8630E46}" srcOrd="0" destOrd="0" presId="urn:microsoft.com/office/officeart/2005/8/layout/vList2"/>
    <dgm:cxn modelId="{52769F1C-EE1C-4977-9C43-BC4F8B364B23}" type="presParOf" srcId="{3A104486-C0F0-4692-ABDC-FD74EC497600}" destId="{576AC7E4-1B9B-4C4A-9A0A-81E21253E9F5}" srcOrd="1" destOrd="0" presId="urn:microsoft.com/office/officeart/2005/8/layout/vList2"/>
    <dgm:cxn modelId="{8EFFBCA0-943E-440D-9200-47349402B0DE}" type="presParOf" srcId="{3A104486-C0F0-4692-ABDC-FD74EC497600}" destId="{7EF02639-006B-4446-B55D-E7786CBED916}" srcOrd="2" destOrd="0" presId="urn:microsoft.com/office/officeart/2005/8/layout/vList2"/>
    <dgm:cxn modelId="{BCA67AA2-02ED-440B-9E90-910DB50BCCF6}" type="presParOf" srcId="{3A104486-C0F0-4692-ABDC-FD74EC497600}" destId="{4AC23E29-9CC9-423E-8BD5-9540E290B777}" srcOrd="3" destOrd="0" presId="urn:microsoft.com/office/officeart/2005/8/layout/vList2"/>
    <dgm:cxn modelId="{8132E4D2-968E-4D19-B480-6E1D9028BA41}" type="presParOf" srcId="{3A104486-C0F0-4692-ABDC-FD74EC497600}" destId="{5F2AA785-49F1-4DAE-B3E6-E757353CFED4}" srcOrd="4" destOrd="0" presId="urn:microsoft.com/office/officeart/2005/8/layout/vList2"/>
    <dgm:cxn modelId="{1C3D5FF7-5E1F-4950-B445-E2AC59D63D3D}" type="presParOf" srcId="{3A104486-C0F0-4692-ABDC-FD74EC497600}" destId="{02CB208A-31FB-484C-9737-E2D7EBC29D97}" srcOrd="5" destOrd="0" presId="urn:microsoft.com/office/officeart/2005/8/layout/vList2"/>
    <dgm:cxn modelId="{F1E09647-C691-4ECF-9AE0-07803A9D3527}" type="presParOf" srcId="{3A104486-C0F0-4692-ABDC-FD74EC497600}" destId="{22833B04-9879-4296-9527-AF64A72EACD7}" srcOrd="6" destOrd="0" presId="urn:microsoft.com/office/officeart/2005/8/layout/vList2"/>
    <dgm:cxn modelId="{328DC9B3-B1D7-4505-B868-D909693DE097}" type="presParOf" srcId="{3A104486-C0F0-4692-ABDC-FD74EC497600}" destId="{01283A11-8D93-4ADF-9FA4-C1BD615D01BB}" srcOrd="7" destOrd="0" presId="urn:microsoft.com/office/officeart/2005/8/layout/vList2"/>
    <dgm:cxn modelId="{AF40CE7C-3BA9-45AD-BA6A-290FEC6656B6}" type="presParOf" srcId="{3A104486-C0F0-4692-ABDC-FD74EC497600}" destId="{870B7304-5C04-48C8-8509-55EF7E7D34C7}" srcOrd="8" destOrd="0" presId="urn:microsoft.com/office/officeart/2005/8/layout/vList2"/>
    <dgm:cxn modelId="{73FE91D5-69F8-4080-8242-3EA553AD477E}" type="presParOf" srcId="{3A104486-C0F0-4692-ABDC-FD74EC497600}" destId="{22AFAF03-A5D0-44EC-8085-998146C7AC9F}" srcOrd="9" destOrd="0" presId="urn:microsoft.com/office/officeart/2005/8/layout/vList2"/>
    <dgm:cxn modelId="{DB83B9CD-9B87-461B-8E40-C7A1A3B428C2}" type="presParOf" srcId="{3A104486-C0F0-4692-ABDC-FD74EC497600}" destId="{0F10F440-A150-4B54-973A-B10E9591F412}" srcOrd="10" destOrd="0" presId="urn:microsoft.com/office/officeart/2005/8/layout/vList2"/>
    <dgm:cxn modelId="{42B310DB-8BDD-4541-8ADA-7C4CF6AE9CD0}" type="presParOf" srcId="{3A104486-C0F0-4692-ABDC-FD74EC497600}" destId="{9C1113EB-1056-4781-942E-07815ADDFE93}" srcOrd="11" destOrd="0" presId="urn:microsoft.com/office/officeart/2005/8/layout/vList2"/>
    <dgm:cxn modelId="{31FD3E88-0717-400F-9A24-55695E3B6181}" type="presParOf" srcId="{3A104486-C0F0-4692-ABDC-FD74EC497600}" destId="{FF997F0D-32C1-4DB3-B41D-2FC1F9A8EF46}" srcOrd="12" destOrd="0" presId="urn:microsoft.com/office/officeart/2005/8/layout/vList2"/>
    <dgm:cxn modelId="{9B281EE8-CBF0-4EC7-BA8B-BF3F4321E50F}" type="presParOf" srcId="{3A104486-C0F0-4692-ABDC-FD74EC497600}" destId="{77E0259C-B63A-4D14-AF11-C3E1AD5442C6}" srcOrd="13" destOrd="0" presId="urn:microsoft.com/office/officeart/2005/8/layout/vList2"/>
    <dgm:cxn modelId="{32985BEE-927B-40EA-A81A-EDA1530F5158}" type="presParOf" srcId="{3A104486-C0F0-4692-ABDC-FD74EC497600}" destId="{F61551D3-8EB4-46CF-9DFF-23479CE78B5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E92E6-1EB8-40E2-9216-22CCA8630E46}">
      <dsp:nvSpPr>
        <dsp:cNvPr id="0" name=""/>
        <dsp:cNvSpPr/>
      </dsp:nvSpPr>
      <dsp:spPr>
        <a:xfrm>
          <a:off x="0" y="50253"/>
          <a:ext cx="525780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 err="1"/>
            <a:t>Spond</a:t>
          </a:r>
          <a:r>
            <a:rPr lang="nb-NO" sz="2300" kern="1200" dirty="0"/>
            <a:t>/Lagledergruppa/hjemmesiden</a:t>
          </a:r>
        </a:p>
      </dsp:txBody>
      <dsp:txXfrm>
        <a:off x="26930" y="77183"/>
        <a:ext cx="5203940" cy="497795"/>
      </dsp:txXfrm>
    </dsp:sp>
    <dsp:sp modelId="{7EF02639-006B-4446-B55D-E7786CBED916}">
      <dsp:nvSpPr>
        <dsp:cNvPr id="0" name=""/>
        <dsp:cNvSpPr/>
      </dsp:nvSpPr>
      <dsp:spPr>
        <a:xfrm>
          <a:off x="0" y="668148"/>
          <a:ext cx="525780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 dirty="0"/>
            <a:t>Inn- og utmelding</a:t>
          </a:r>
          <a:r>
            <a:rPr lang="nb-NO" sz="2300" kern="1200"/>
            <a:t>, Prøvespill </a:t>
          </a:r>
          <a:r>
            <a:rPr lang="nb-NO" sz="2300" kern="1200" dirty="0"/>
            <a:t>(</a:t>
          </a:r>
          <a:r>
            <a:rPr lang="nb-NO" sz="2300" kern="1200" dirty="0" err="1"/>
            <a:t>Spond</a:t>
          </a:r>
          <a:r>
            <a:rPr lang="nb-NO" sz="2300" kern="1200" dirty="0"/>
            <a:t>)</a:t>
          </a:r>
        </a:p>
      </dsp:txBody>
      <dsp:txXfrm>
        <a:off x="26930" y="695078"/>
        <a:ext cx="5203940" cy="497795"/>
      </dsp:txXfrm>
    </dsp:sp>
    <dsp:sp modelId="{5F2AA785-49F1-4DAE-B3E6-E757353CFED4}">
      <dsp:nvSpPr>
        <dsp:cNvPr id="0" name=""/>
        <dsp:cNvSpPr/>
      </dsp:nvSpPr>
      <dsp:spPr>
        <a:xfrm>
          <a:off x="0" y="1286043"/>
          <a:ext cx="525780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Oppfølging av utestående</a:t>
          </a:r>
        </a:p>
      </dsp:txBody>
      <dsp:txXfrm>
        <a:off x="26930" y="1312973"/>
        <a:ext cx="5203940" cy="497795"/>
      </dsp:txXfrm>
    </dsp:sp>
    <dsp:sp modelId="{22833B04-9879-4296-9527-AF64A72EACD7}">
      <dsp:nvSpPr>
        <dsp:cNvPr id="0" name=""/>
        <dsp:cNvSpPr/>
      </dsp:nvSpPr>
      <dsp:spPr>
        <a:xfrm>
          <a:off x="0" y="1903938"/>
          <a:ext cx="525780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Videreformidling til medlemmer</a:t>
          </a:r>
        </a:p>
      </dsp:txBody>
      <dsp:txXfrm>
        <a:off x="26930" y="1930868"/>
        <a:ext cx="5203940" cy="497795"/>
      </dsp:txXfrm>
    </dsp:sp>
    <dsp:sp modelId="{870B7304-5C04-48C8-8509-55EF7E7D34C7}">
      <dsp:nvSpPr>
        <dsp:cNvPr id="0" name=""/>
        <dsp:cNvSpPr/>
      </dsp:nvSpPr>
      <dsp:spPr>
        <a:xfrm>
          <a:off x="0" y="2521834"/>
          <a:ext cx="525780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Påmelding turneringer</a:t>
          </a:r>
        </a:p>
      </dsp:txBody>
      <dsp:txXfrm>
        <a:off x="26930" y="2548764"/>
        <a:ext cx="5203940" cy="497795"/>
      </dsp:txXfrm>
    </dsp:sp>
    <dsp:sp modelId="{0F10F440-A150-4B54-973A-B10E9591F412}">
      <dsp:nvSpPr>
        <dsp:cNvPr id="0" name=""/>
        <dsp:cNvSpPr/>
      </dsp:nvSpPr>
      <dsp:spPr>
        <a:xfrm>
          <a:off x="0" y="3139729"/>
          <a:ext cx="525780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Kommunikasjon med foresatte</a:t>
          </a:r>
          <a:endParaRPr lang="en-US" sz="2300" kern="1200"/>
        </a:p>
      </dsp:txBody>
      <dsp:txXfrm>
        <a:off x="26930" y="3166659"/>
        <a:ext cx="5203940" cy="497795"/>
      </dsp:txXfrm>
    </dsp:sp>
    <dsp:sp modelId="{FF997F0D-32C1-4DB3-B41D-2FC1F9A8EF46}">
      <dsp:nvSpPr>
        <dsp:cNvPr id="0" name=""/>
        <dsp:cNvSpPr/>
      </dsp:nvSpPr>
      <dsp:spPr>
        <a:xfrm>
          <a:off x="0" y="3757624"/>
          <a:ext cx="525780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Fondet</a:t>
          </a:r>
        </a:p>
      </dsp:txBody>
      <dsp:txXfrm>
        <a:off x="26930" y="3784554"/>
        <a:ext cx="5203940" cy="497795"/>
      </dsp:txXfrm>
    </dsp:sp>
    <dsp:sp modelId="{F61551D3-8EB4-46CF-9DFF-23479CE78B54}">
      <dsp:nvSpPr>
        <dsp:cNvPr id="0" name=""/>
        <dsp:cNvSpPr/>
      </dsp:nvSpPr>
      <dsp:spPr>
        <a:xfrm>
          <a:off x="0" y="4375519"/>
          <a:ext cx="525780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Treningstider? </a:t>
          </a:r>
          <a:r>
            <a:rPr lang="nb-NO" sz="2300" kern="1200" err="1"/>
            <a:t>Easyplay</a:t>
          </a:r>
          <a:endParaRPr lang="nb-NO" sz="2300" kern="1200"/>
        </a:p>
      </dsp:txBody>
      <dsp:txXfrm>
        <a:off x="26930" y="4402449"/>
        <a:ext cx="5203940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D52FB-A4BE-4BF2-AB89-F62FBEEDE486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863C-B230-4802-83AB-C9FF4EAA5E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13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ssholder for lysbilde 1">
            <a:extLst>
              <a:ext uri="{FF2B5EF4-FFF2-40B4-BE49-F238E27FC236}">
                <a16:creationId xmlns:a16="http://schemas.microsoft.com/office/drawing/2014/main" id="{20F7855D-D028-88A7-9057-094965F751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857D6A1-A878-25DE-02C7-2DED08D80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Stiftet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1976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laget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herrer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- 5.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divisjon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A-lag </a:t>
            </a:r>
            <a:r>
              <a:rPr lang="en-US" sz="1800" b="1" err="1">
                <a:latin typeface="Arial" panose="020B0604020202020204" pitchFamily="34" charset="0"/>
                <a:cs typeface="Arial" panose="020B0604020202020204" pitchFamily="34" charset="0"/>
              </a:rPr>
              <a:t>Kvinner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 – 3. </a:t>
            </a:r>
            <a:r>
              <a:rPr lang="en-US" sz="1800" b="1" err="1">
                <a:latin typeface="Arial" panose="020B0604020202020204" pitchFamily="34" charset="0"/>
                <a:cs typeface="Arial" panose="020B0604020202020204" pitchFamily="34" charset="0"/>
              </a:rPr>
              <a:t>divisjon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737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spillere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– 5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65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år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160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trenere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ledere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 lag </a:t>
            </a:r>
            <a:r>
              <a:rPr lang="en-US" sz="1800" b="1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err="1">
                <a:latin typeface="Arial" panose="020B0604020202020204" pitchFamily="34" charset="0"/>
                <a:cs typeface="Arial" panose="020B0604020202020204" pitchFamily="34" charset="0"/>
              </a:rPr>
              <a:t>serien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409575" lvl="1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guttelag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en-US" b="1" err="1">
                <a:latin typeface="Arial" panose="020B0604020202020204" pitchFamily="34" charset="0"/>
                <a:cs typeface="Arial" panose="020B0604020202020204" pitchFamily="34" charset="0"/>
              </a:rPr>
              <a:t>jentelag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 Unified-lag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9460" name="Plassholder for lysbildenummer 3">
            <a:extLst>
              <a:ext uri="{FF2B5EF4-FFF2-40B4-BE49-F238E27FC236}">
                <a16:creationId xmlns:a16="http://schemas.microsoft.com/office/drawing/2014/main" id="{E47ACB74-B709-D662-1D5A-008A61D7A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3B16B0F-6D0E-4A1A-ABEB-AC7C7EB57E0C}" type="slidenum">
              <a:rPr lang="nb-NO" altLang="nb-NO" smtClean="0"/>
              <a:pPr/>
              <a:t>2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863C-B230-4802-83AB-C9FF4EAA5E2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46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863C-B230-4802-83AB-C9FF4EAA5E2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03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69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03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308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02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048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163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859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196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9570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510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602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0140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4138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7556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4747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380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7188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0364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9804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14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6588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843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0940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652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088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437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7750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442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119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7048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367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68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969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0003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9300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4297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0109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66971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9962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8431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3283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0049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1917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707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583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1129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1195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72895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574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0156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93864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72348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415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7056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49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54026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06914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7597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21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622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2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0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3716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7485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006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E29DF85-BB7A-4983-A28A-6A85C5179FB3}" type="datetimeFigureOut">
              <a:rPr lang="nb-NO" smtClean="0"/>
              <a:t>09.02.2026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8BEE8C1-5AB3-4B90-9339-FA06600083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325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asyplay.no/clubs/fjellhamarfk" TargetMode="Externa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538B12-45BB-5C89-5B85-3B22D0EB6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055" y="648928"/>
            <a:ext cx="10305435" cy="1327355"/>
          </a:xfrm>
        </p:spPr>
        <p:txBody>
          <a:bodyPr>
            <a:normAutofit fontScale="90000"/>
          </a:bodyPr>
          <a:lstStyle/>
          <a:p>
            <a:r>
              <a:rPr lang="nb-NO"/>
              <a:t>Lagledermøte Fjellhamar FK 2026</a:t>
            </a:r>
            <a:br>
              <a:rPr lang="nb-NO"/>
            </a:br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9839DFD-1249-3657-8163-D642D213D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838" y="3471581"/>
            <a:ext cx="2638733" cy="263873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1C31F59D-A924-ABEE-F691-E4BAE07668EA}"/>
              </a:ext>
            </a:extLst>
          </p:cNvPr>
          <p:cNvSpPr txBox="1"/>
          <p:nvPr/>
        </p:nvSpPr>
        <p:spPr>
          <a:xfrm>
            <a:off x="698090" y="1524000"/>
            <a:ext cx="75413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Lagledermøte 17.februar 2026</a:t>
            </a:r>
            <a:br>
              <a:rPr lang="nb-NO" dirty="0"/>
            </a:br>
            <a:endParaRPr lang="nb-NO" dirty="0"/>
          </a:p>
          <a:p>
            <a:r>
              <a:rPr lang="nb-NO" b="1" dirty="0"/>
              <a:t>Foreløpig agenda </a:t>
            </a:r>
            <a:br>
              <a:rPr lang="nb-NO" b="1" dirty="0"/>
            </a:br>
            <a:br>
              <a:rPr lang="nb-NO" dirty="0"/>
            </a:br>
            <a:r>
              <a:rPr lang="nb-NO" dirty="0"/>
              <a:t>1. Presentasjon av administrasjonen og roller i klubben</a:t>
            </a:r>
            <a:br>
              <a:rPr lang="nb-NO" dirty="0"/>
            </a:br>
            <a:r>
              <a:rPr lang="nb-NO" dirty="0"/>
              <a:t>2. Laglederrollen, kommunikasjon, oppgaver, laglederhåndboka</a:t>
            </a:r>
            <a:br>
              <a:rPr lang="nb-NO" dirty="0"/>
            </a:br>
            <a:r>
              <a:rPr lang="nb-NO" dirty="0"/>
              <a:t>3. Baneplan</a:t>
            </a:r>
            <a:br>
              <a:rPr lang="nb-NO" dirty="0"/>
            </a:br>
            <a:r>
              <a:rPr lang="nb-NO" dirty="0"/>
              <a:t>4. Timebanken.no</a:t>
            </a:r>
            <a:br>
              <a:rPr lang="nb-NO" dirty="0"/>
            </a:br>
            <a:r>
              <a:rPr lang="nb-NO" dirty="0"/>
              <a:t>5. Oppfølging av spillere, utestående, foresatte, Fond</a:t>
            </a:r>
            <a:br>
              <a:rPr lang="nb-NO" dirty="0"/>
            </a:br>
            <a:r>
              <a:rPr lang="nb-NO" dirty="0"/>
              <a:t>6. Forberedelser til foreldremøter</a:t>
            </a:r>
            <a:br>
              <a:rPr lang="nb-NO" dirty="0"/>
            </a:br>
            <a:r>
              <a:rPr lang="nb-NO" dirty="0"/>
              <a:t>7. Eventuelt</a:t>
            </a:r>
          </a:p>
          <a:p>
            <a:br>
              <a:rPr lang="nb-NO" dirty="0"/>
            </a:b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261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B7F6FBED-0087-83F5-DBA8-2CD760042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780" y="1807779"/>
            <a:ext cx="357757" cy="3962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nb-NO" sz="2900">
                <a:solidFill>
                  <a:srgbClr val="FF0000"/>
                </a:solidFill>
              </a:rPr>
              <a:t>ADMINISTRASJONEN</a:t>
            </a:r>
            <a:br>
              <a:rPr lang="nb-NO" altLang="nb-NO">
                <a:solidFill>
                  <a:srgbClr val="FF0000"/>
                </a:solidFill>
              </a:rPr>
            </a:br>
            <a:endParaRPr lang="nb-NO" altLang="nb-NO">
              <a:solidFill>
                <a:srgbClr val="FF0000"/>
              </a:solidFill>
            </a:endParaRPr>
          </a:p>
        </p:txBody>
      </p:sp>
      <p:pic>
        <p:nvPicPr>
          <p:cNvPr id="18437" name="Bilde 10">
            <a:extLst>
              <a:ext uri="{FF2B5EF4-FFF2-40B4-BE49-F238E27FC236}">
                <a16:creationId xmlns:a16="http://schemas.microsoft.com/office/drawing/2014/main" id="{B0EDAC49-1E74-F2A1-CF6B-8F0C764C3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455613"/>
            <a:ext cx="1249363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Menneskeansikt, tekst, mann, glass&#10;&#10;KI-generert innhold kan være feil.">
            <a:extLst>
              <a:ext uri="{FF2B5EF4-FFF2-40B4-BE49-F238E27FC236}">
                <a16:creationId xmlns:a16="http://schemas.microsoft.com/office/drawing/2014/main" id="{7F7D0F95-E6BB-F880-B9C5-CFD9AC061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679" y="669925"/>
            <a:ext cx="7898541" cy="6027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6F325DA-A372-CF93-B06D-1675E356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nb-NO" sz="3100"/>
              <a:t>Laglederoppgaver</a:t>
            </a:r>
            <a:br>
              <a:rPr lang="nb-NO" sz="3100"/>
            </a:br>
            <a:br>
              <a:rPr lang="nb-NO" sz="3100"/>
            </a:br>
            <a:br>
              <a:rPr lang="nb-NO" sz="3100"/>
            </a:br>
            <a:endParaRPr lang="nb-NO" sz="3100"/>
          </a:p>
        </p:txBody>
      </p:sp>
      <p:pic>
        <p:nvPicPr>
          <p:cNvPr id="19" name="Bilde 18" descr="Et bilde som inneholder kopp, kaffekopp, dekketøy, Kopper og glass&#10;&#10;KI-generert innhold kan være feil.">
            <a:extLst>
              <a:ext uri="{FF2B5EF4-FFF2-40B4-BE49-F238E27FC236}">
                <a16:creationId xmlns:a16="http://schemas.microsoft.com/office/drawing/2014/main" id="{5284658C-89DD-E96D-33E2-DB8A1A79D5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4" r="-3" b="-3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A54BC009-1CCB-ED01-6464-8AE936035B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427339"/>
              </p:ext>
            </p:extLst>
          </p:nvPr>
        </p:nvGraphicFramePr>
        <p:xfrm>
          <a:off x="838200" y="1199535"/>
          <a:ext cx="5257800" cy="497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0418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>
            <a:extLst>
              <a:ext uri="{FF2B5EF4-FFF2-40B4-BE49-F238E27FC236}">
                <a16:creationId xmlns:a16="http://schemas.microsoft.com/office/drawing/2014/main" id="{C15093D8-C43B-1F53-5381-2A79C30C1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36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nb-NO" sz="5400" b="1">
                <a:solidFill>
                  <a:schemeClr val="accent2"/>
                </a:solidFill>
              </a:rPr>
              <a:t>Banekalender 2026</a:t>
            </a:r>
          </a:p>
        </p:txBody>
      </p:sp>
      <p:sp>
        <p:nvSpPr>
          <p:cNvPr id="20483" name="Plassholder for innhold 2">
            <a:extLst>
              <a:ext uri="{FF2B5EF4-FFF2-40B4-BE49-F238E27FC236}">
                <a16:creationId xmlns:a16="http://schemas.microsoft.com/office/drawing/2014/main" id="{88A5EBCA-FD5B-0033-34A1-38AE9C8D50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0899" y="1404937"/>
            <a:ext cx="10515600" cy="435133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b-NO" altLang="nb-NO"/>
              <a:t>Alle klubbens aktiviteter finnes på </a:t>
            </a:r>
            <a:r>
              <a:rPr lang="nb-NO" altLang="nb-NO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https://www.easyplay.no/clubs/fjellhamarfk</a:t>
            </a:r>
            <a:r>
              <a:rPr lang="nb-NO" altLang="nb-NO">
                <a:solidFill>
                  <a:schemeClr val="tx2"/>
                </a:solidFill>
              </a:rPr>
              <a:t> </a:t>
            </a:r>
            <a:br>
              <a:rPr lang="nb-NO" altLang="nb-NO"/>
            </a:br>
            <a:br>
              <a:rPr lang="nb-NO" altLang="nb-NO"/>
            </a:br>
            <a:r>
              <a:rPr lang="nb-NO" altLang="nb-NO"/>
              <a:t>Velg bane/sted på toppen for å få riktig oversikt:</a:t>
            </a:r>
            <a:br>
              <a:rPr lang="nb-NO" altLang="nb-NO"/>
            </a:br>
            <a:endParaRPr lang="nb-NO" altLang="nb-NO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b-NO" altLang="nb-NO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nb-NO" altLang="nb-NO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b-NO" altLang="nb-NO"/>
              <a:t>For å kunne gjøre endringer må du lage deg en bruker første gang:</a:t>
            </a:r>
            <a:br>
              <a:rPr lang="nb-NO" altLang="nb-NO"/>
            </a:br>
            <a:endParaRPr lang="nb-NO" altLang="nb-NO"/>
          </a:p>
        </p:txBody>
      </p:sp>
      <p:pic>
        <p:nvPicPr>
          <p:cNvPr id="20484" name="Bilde 3">
            <a:extLst>
              <a:ext uri="{FF2B5EF4-FFF2-40B4-BE49-F238E27FC236}">
                <a16:creationId xmlns:a16="http://schemas.microsoft.com/office/drawing/2014/main" id="{AF64BDDD-A829-2BCA-FD70-179FF828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57588"/>
            <a:ext cx="1077595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Bilde 5">
            <a:extLst>
              <a:ext uri="{FF2B5EF4-FFF2-40B4-BE49-F238E27FC236}">
                <a16:creationId xmlns:a16="http://schemas.microsoft.com/office/drawing/2014/main" id="{9867B25A-5AC7-E0F8-1A3E-545272BBC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22888"/>
            <a:ext cx="40005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E495652-638D-CEAA-8E8D-12C980C4F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r="1" b="1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60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5272D67B-8643-40E8-A492-9F088D7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7CF19F98-A730-4A8F-B853-ABD5DEAC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914B8A5A-BB9B-428C-BE2B-376606AE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D1F22D18-49A2-4B82-AD2E-4AB0247B6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BC290DE6-E708-4BF5-BD63-6D2C68653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9">
            <a:extLst>
              <a:ext uri="{FF2B5EF4-FFF2-40B4-BE49-F238E27FC236}">
                <a16:creationId xmlns:a16="http://schemas.microsoft.com/office/drawing/2014/main" id="{9A6AC0FC-762D-4AAC-A1AB-74B69D850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D29773-2BB4-9ADC-57D7-7E36E68D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10477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err="1"/>
              <a:t>Foreldremøter</a:t>
            </a:r>
            <a:endParaRPr lang="en-US" sz="3700" b="1"/>
          </a:p>
        </p:txBody>
      </p:sp>
      <p:sp>
        <p:nvSpPr>
          <p:cNvPr id="17" name="Snip Diagonal Corner Rectangle 6">
            <a:extLst>
              <a:ext uri="{FF2B5EF4-FFF2-40B4-BE49-F238E27FC236}">
                <a16:creationId xmlns:a16="http://schemas.microsoft.com/office/drawing/2014/main" id="{676FC733-EAF1-4C6D-AC29-579C41D20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Et bilde som inneholder klær, person, Menneskeansikt, innendørs&#10;&#10;KI-generert innhold kan være feil.">
            <a:extLst>
              <a:ext uri="{FF2B5EF4-FFF2-40B4-BE49-F238E27FC236}">
                <a16:creationId xmlns:a16="http://schemas.microsoft.com/office/drawing/2014/main" id="{01A99934-FB4E-0991-208D-F99C1D669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85"/>
          <a:stretch>
            <a:fillRect/>
          </a:stretch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19" name="Group 23">
            <a:extLst>
              <a:ext uri="{FF2B5EF4-FFF2-40B4-BE49-F238E27FC236}">
                <a16:creationId xmlns:a16="http://schemas.microsoft.com/office/drawing/2014/main" id="{9964BEBC-FE72-4400-9991-686F4BF7E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495E48B-0E1E-41CB-9C49-ACB1430CF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479FB95-DCF3-425D-AA86-CA81B842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F62ACAB-E93D-4E42-ADE6-BF12DEE9C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C760946-4E46-4996-95A1-78B3DAE23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861FA01-8B70-4A47-8A7D-F88659BF9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D5637D8-938A-647F-9AF6-E63B012D0046}"/>
              </a:ext>
            </a:extLst>
          </p:cNvPr>
          <p:cNvSpPr txBox="1"/>
          <p:nvPr/>
        </p:nvSpPr>
        <p:spPr>
          <a:xfrm>
            <a:off x="7566682" y="1903411"/>
            <a:ext cx="39719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Bruk malen.</a:t>
            </a:r>
            <a:br>
              <a:rPr lang="nb-NO"/>
            </a:br>
            <a:r>
              <a:rPr lang="nb-NO"/>
              <a:t>Legg til ut i fra eget lag:</a:t>
            </a:r>
            <a:br>
              <a:rPr lang="nb-NO"/>
            </a:br>
            <a:r>
              <a:rPr lang="nb-NO"/>
              <a:t>- Treningstider</a:t>
            </a:r>
            <a:br>
              <a:rPr lang="nb-NO"/>
            </a:br>
            <a:r>
              <a:rPr lang="nb-NO"/>
              <a:t>- Informasjon om akademi</a:t>
            </a:r>
            <a:br>
              <a:rPr lang="nb-NO"/>
            </a:br>
            <a:r>
              <a:rPr lang="nb-NO"/>
              <a:t>- Informasjon om fotballskoler</a:t>
            </a:r>
            <a:br>
              <a:rPr lang="nb-NO"/>
            </a:br>
            <a:r>
              <a:rPr lang="nb-NO"/>
              <a:t>- Planlagte cuper, turneringer</a:t>
            </a:r>
            <a:br>
              <a:rPr lang="nb-NO"/>
            </a:br>
            <a:r>
              <a:rPr lang="nb-NO"/>
              <a:t>- Dugnader og andre aktiviteter</a:t>
            </a:r>
            <a:br>
              <a:rPr lang="nb-NO"/>
            </a:br>
            <a:r>
              <a:rPr lang="nb-NO"/>
              <a:t>- Egne regler.</a:t>
            </a:r>
          </a:p>
        </p:txBody>
      </p:sp>
    </p:spTree>
    <p:extLst>
      <p:ext uri="{BB962C8B-B14F-4D97-AF65-F5344CB8AC3E}">
        <p14:creationId xmlns:p14="http://schemas.microsoft.com/office/powerpoint/2010/main" val="10036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72D67B-8643-40E8-A492-9F088D7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F19F98-A730-4A8F-B853-ABD5DEAC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4B8A5A-BB9B-428C-BE2B-376606AE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F22D18-49A2-4B82-AD2E-4AB0247B6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90DE6-E708-4BF5-BD63-6D2C68653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 descr="Et bilde som inneholder utendørs, gress, himmel, Kunstgress&#10;&#10;KI-generert innhold kan være feil.">
            <a:extLst>
              <a:ext uri="{FF2B5EF4-FFF2-40B4-BE49-F238E27FC236}">
                <a16:creationId xmlns:a16="http://schemas.microsoft.com/office/drawing/2014/main" id="{FBA82ACD-D972-770D-719D-AC1EDDB42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570A7CD-1D46-6ADC-C11A-E3DEF175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8001000" cy="9906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Eventuelt</a:t>
            </a:r>
            <a:endParaRPr lang="en-US" sz="48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2AB128F-4D4C-1354-08F7-26EFF1792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1746490"/>
            <a:ext cx="4429743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108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ktor">
  <a:themeElements>
    <a:clrScheme name="Sektor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k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2013 – 2022-tema">
  <a:themeElements>
    <a:clrScheme name="Office 2013 – 2022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ektor">
  <a:themeElements>
    <a:clrScheme name="Sektor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k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192</TotalTime>
  <Words>234</Words>
  <Application>Microsoft Office PowerPoint</Application>
  <PresentationFormat>Widescreen</PresentationFormat>
  <Paragraphs>33</Paragraphs>
  <Slides>7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7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Century Gothic</vt:lpstr>
      <vt:lpstr>Rockwell</vt:lpstr>
      <vt:lpstr>Wingdings 3</vt:lpstr>
      <vt:lpstr>Sektor</vt:lpstr>
      <vt:lpstr>Damask</vt:lpstr>
      <vt:lpstr>Office 2013 – 2022-tema</vt:lpstr>
      <vt:lpstr>1_Sektor</vt:lpstr>
      <vt:lpstr>Lagledermøte Fjellhamar FK 2026 </vt:lpstr>
      <vt:lpstr>ADMINISTRASJONEN </vt:lpstr>
      <vt:lpstr>Laglederoppgaver   </vt:lpstr>
      <vt:lpstr>Banekalender 2026</vt:lpstr>
      <vt:lpstr>PowerPoint-presentasjon</vt:lpstr>
      <vt:lpstr>Foreldremøter</vt:lpstr>
      <vt:lpstr>Eventuelt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Frode Marki</dc:creator>
  <cp:lastModifiedBy>Frode Marki</cp:lastModifiedBy>
  <cp:revision>1</cp:revision>
  <dcterms:created xsi:type="dcterms:W3CDTF">2025-02-13T14:17:29Z</dcterms:created>
  <dcterms:modified xsi:type="dcterms:W3CDTF">2026-02-09T12:57:20Z</dcterms:modified>
</cp:coreProperties>
</file>